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42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22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703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4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41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851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10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377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32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6191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3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FA859-3ED0-48FF-B6C7-37D78268FB9F}" type="datetimeFigureOut">
              <a:rPr lang="it-IT" smtClean="0"/>
              <a:t>06/05/2023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AF5A2-C420-4DB0-8AF7-02241C970B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93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aola.cerchiello@unipv.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General Info</a:t>
            </a:r>
            <a:br>
              <a:rPr lang="it-IT" b="1" dirty="0" smtClean="0"/>
            </a:br>
            <a:r>
              <a:rPr lang="it-IT" b="1" dirty="0" err="1" smtClean="0"/>
              <a:t>Exam</a:t>
            </a:r>
            <a:r>
              <a:rPr lang="it-IT" b="1" dirty="0" smtClean="0"/>
              <a:t> Organization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DDH</a:t>
            </a:r>
          </a:p>
          <a:p>
            <a:r>
              <a:rPr lang="it-IT" dirty="0" smtClean="0"/>
              <a:t>Prof. Paola Cerchiello</a:t>
            </a:r>
          </a:p>
          <a:p>
            <a:r>
              <a:rPr lang="it-IT" dirty="0" err="1" smtClean="0"/>
              <a:t>University</a:t>
            </a:r>
            <a:r>
              <a:rPr lang="it-IT" dirty="0" smtClean="0"/>
              <a:t> of Pavia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104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8440" y="213360"/>
            <a:ext cx="10515600" cy="719328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Please hand in the Excel exercises assigned today to </a:t>
            </a:r>
            <a:r>
              <a:rPr lang="en-GB" dirty="0" smtClean="0">
                <a:hlinkClick r:id="rId2"/>
              </a:rPr>
              <a:t>paola.cerchiello@unipv.it</a:t>
            </a:r>
            <a:endParaRPr lang="en-GB" dirty="0" smtClean="0"/>
          </a:p>
          <a:p>
            <a:r>
              <a:rPr lang="en-GB" dirty="0" smtClean="0"/>
              <a:t>As soon as I get all of them from you, I upload solutions.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Exam Part B Option 1</a:t>
            </a:r>
          </a:p>
          <a:p>
            <a:r>
              <a:rPr lang="en-GB" dirty="0" smtClean="0"/>
              <a:t>Find by yourself a published paper regarding healthcare related topics in which at least one of the </a:t>
            </a:r>
            <a:r>
              <a:rPr lang="en-GB" dirty="0" smtClean="0"/>
              <a:t>explained</a:t>
            </a:r>
            <a:r>
              <a:rPr lang="en-GB" dirty="0" smtClean="0"/>
              <a:t> technique (CI, Test, EDA, Odds Ratio, </a:t>
            </a:r>
            <a:r>
              <a:rPr lang="en-GB" dirty="0" err="1" smtClean="0"/>
              <a:t>Anova</a:t>
            </a:r>
            <a:r>
              <a:rPr lang="en-GB" dirty="0" smtClean="0"/>
              <a:t>) is employed.</a:t>
            </a:r>
          </a:p>
          <a:p>
            <a:endParaRPr lang="en-GB" dirty="0" smtClean="0"/>
          </a:p>
          <a:p>
            <a:r>
              <a:rPr lang="en-GB" dirty="0" smtClean="0"/>
              <a:t>Prepare a 5 slides presentation, discussing:</a:t>
            </a:r>
          </a:p>
          <a:p>
            <a:pPr lvl="1"/>
            <a:r>
              <a:rPr lang="en-GB" dirty="0" smtClean="0"/>
              <a:t>Aim of the paper</a:t>
            </a:r>
          </a:p>
          <a:p>
            <a:pPr lvl="1"/>
            <a:r>
              <a:rPr lang="en-GB" dirty="0" smtClean="0"/>
              <a:t>Type of data</a:t>
            </a:r>
          </a:p>
          <a:p>
            <a:pPr lvl="1"/>
            <a:r>
              <a:rPr lang="en-GB" dirty="0" smtClean="0"/>
              <a:t> Statistical approach used (and reason why)</a:t>
            </a:r>
          </a:p>
          <a:p>
            <a:pPr lvl="1"/>
            <a:r>
              <a:rPr lang="en-GB" dirty="0" smtClean="0"/>
              <a:t>Main findings</a:t>
            </a:r>
          </a:p>
          <a:p>
            <a:pPr lvl="1"/>
            <a:r>
              <a:rPr lang="en-GB" dirty="0" smtClean="0"/>
              <a:t>A proposal for further/alternative analysis based on what you have studied so far </a:t>
            </a:r>
            <a:r>
              <a:rPr lang="en-GB" dirty="0" smtClean="0"/>
              <a:t> (synergies with other courses are more than welcomed)</a:t>
            </a:r>
          </a:p>
          <a:p>
            <a:pPr marL="457200" lvl="1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174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3240" y="433704"/>
            <a:ext cx="10515600" cy="6424295"/>
          </a:xfrm>
        </p:spPr>
        <p:txBody>
          <a:bodyPr>
            <a:normAutofit/>
          </a:bodyPr>
          <a:lstStyle/>
          <a:p>
            <a:r>
              <a:rPr lang="it-IT" b="1" dirty="0" err="1" smtClean="0"/>
              <a:t>Exam</a:t>
            </a:r>
            <a:r>
              <a:rPr lang="it-IT" b="1" dirty="0" smtClean="0"/>
              <a:t> Part B Option 2</a:t>
            </a:r>
          </a:p>
          <a:p>
            <a:endParaRPr lang="it-IT" dirty="0"/>
          </a:p>
          <a:p>
            <a:pPr marL="0" indent="0">
              <a:buNone/>
            </a:pPr>
            <a:r>
              <a:rPr lang="en-GB" dirty="0" smtClean="0"/>
              <a:t>Perform a real data analysis by using a dataset provided by me in due time and applyin</a:t>
            </a:r>
            <a:r>
              <a:rPr lang="en-GB" dirty="0" smtClean="0"/>
              <a:t>g at least 2 techniques explained during the course (Module B)</a:t>
            </a:r>
            <a:endParaRPr lang="en-GB" dirty="0" smtClean="0"/>
          </a:p>
          <a:p>
            <a:r>
              <a:rPr lang="en-GB" dirty="0" smtClean="0"/>
              <a:t>You can use either Excel or Python.</a:t>
            </a:r>
          </a:p>
          <a:p>
            <a:endParaRPr lang="en-GB" dirty="0" smtClean="0"/>
          </a:p>
          <a:p>
            <a:r>
              <a:rPr lang="en-GB" dirty="0" smtClean="0"/>
              <a:t>Prepare a 5 slides presentation, discussing:</a:t>
            </a:r>
          </a:p>
          <a:p>
            <a:pPr lvl="1"/>
            <a:r>
              <a:rPr lang="en-GB" dirty="0" smtClean="0"/>
              <a:t>Aim of the analysis</a:t>
            </a:r>
          </a:p>
          <a:p>
            <a:pPr lvl="1"/>
            <a:r>
              <a:rPr lang="en-GB" dirty="0" smtClean="0"/>
              <a:t>Characteristics of the data</a:t>
            </a:r>
          </a:p>
          <a:p>
            <a:pPr lvl="1"/>
            <a:r>
              <a:rPr lang="en-GB" dirty="0" smtClean="0"/>
              <a:t>Statistical approaches used (and reason why)</a:t>
            </a:r>
          </a:p>
          <a:p>
            <a:pPr lvl="1"/>
            <a:r>
              <a:rPr lang="en-GB" dirty="0" smtClean="0"/>
              <a:t>Main findings</a:t>
            </a:r>
          </a:p>
          <a:p>
            <a:pPr lvl="1"/>
            <a:r>
              <a:rPr lang="en-GB" dirty="0" smtClean="0"/>
              <a:t>A proposal for further/alternative analysis based on what you have studied so far (syn</a:t>
            </a:r>
            <a:r>
              <a:rPr lang="en-GB" dirty="0" smtClean="0"/>
              <a:t>ergies with other courses are more than welcomed)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8469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218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General Info Exam Organization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Info</dc:title>
  <dc:creator>Paola</dc:creator>
  <cp:lastModifiedBy>Paola</cp:lastModifiedBy>
  <cp:revision>5</cp:revision>
  <dcterms:created xsi:type="dcterms:W3CDTF">2023-05-06T08:00:56Z</dcterms:created>
  <dcterms:modified xsi:type="dcterms:W3CDTF">2023-05-07T16:23:59Z</dcterms:modified>
</cp:coreProperties>
</file>